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FE1"/>
    <a:srgbClr val="34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1" autoAdjust="0"/>
    <p:restoredTop sz="94660"/>
  </p:normalViewPr>
  <p:slideViewPr>
    <p:cSldViewPr snapToGrid="0">
      <p:cViewPr varScale="1">
        <p:scale>
          <a:sx n="52" d="100"/>
          <a:sy n="52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09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48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9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C6C3-181F-4906-BA05-944E3005307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7C1D4A-DF94-4582-B955-1192D9AB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9FF7-BF86-890C-8678-B6B3541F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9468" y="1293516"/>
            <a:ext cx="8974848" cy="1675461"/>
          </a:xfrm>
        </p:spPr>
        <p:txBody>
          <a:bodyPr/>
          <a:lstStyle/>
          <a:p>
            <a:r>
              <a:rPr lang="en-US" sz="6600" b="1" dirty="0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22034">
                      <a:srgbClr val="B31FE1"/>
                    </a:gs>
                    <a:gs pos="46000">
                      <a:srgbClr val="7030A0"/>
                    </a:gs>
                    <a:gs pos="100000">
                      <a:srgbClr val="0070C0">
                        <a:lumMod val="96000"/>
                      </a:srgb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320800">
                    <a:srgbClr val="FFFF00"/>
                  </a:glow>
                  <a:reflection stA="45000" endPos="51000" dist="50800" dir="5400000" sy="-100000" algn="bl" rotWithShape="0"/>
                </a:effectLst>
                <a:latin typeface="Arial Black" panose="020B0A04020102020204" pitchFamily="34" charset="0"/>
              </a:rPr>
              <a:t>Open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89558-D958-D13D-BBF4-B066C6559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45" y="3429000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Art &amp; Yearbook Teacher: Junrui Garcia</a:t>
            </a:r>
          </a:p>
        </p:txBody>
      </p:sp>
      <p:pic>
        <p:nvPicPr>
          <p:cNvPr id="5" name="Picture 4" descr="Paint color explosion on a white background">
            <a:extLst>
              <a:ext uri="{FF2B5EF4-FFF2-40B4-BE49-F238E27FC236}">
                <a16:creationId xmlns:a16="http://schemas.microsoft.com/office/drawing/2014/main" id="{A0D61BC5-A89C-723D-10CB-637E0F9061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-60000"/>
                    </a14:imgEffect>
                    <a14:imgEffect>
                      <a14:saturation sat="99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3" y="3256845"/>
            <a:ext cx="3951109" cy="395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C74-B5BE-9C20-AE56-8DE9109B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13" y="1177925"/>
            <a:ext cx="10515600" cy="7637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About the Teacher – Junrui Garcia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6A7AB1-CC40-F8A2-F134-F0F44E75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138011"/>
            <a:ext cx="8915581" cy="388077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PhD in Education, certified teacher for Art (EC-12), ESL (EC-6), and Chinese (EC-12).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Lato Extended"/>
              </a:rPr>
              <a:t>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ponsored </a:t>
            </a:r>
            <a:r>
              <a:rPr lang="en-US" sz="2400" i="1" u="sng" dirty="0">
                <a:solidFill>
                  <a:schemeClr val="tx1"/>
                </a:solidFill>
                <a:latin typeface="Lato Extended"/>
              </a:rPr>
              <a:t>Chinese Art Excellence Collection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, organized Art Exhibition, conducted Sand Art Day at Chinese Civic Center, shown sand art at Asia Society, Harris County Library. </a:t>
            </a:r>
          </a:p>
          <a:p>
            <a:pPr algn="l"/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As a teaching artists, traveled many campus and libraries of Houston to conduct visual art, sand art, digital art, and calligraphy workshops.</a:t>
            </a:r>
          </a:p>
        </p:txBody>
      </p:sp>
    </p:spTree>
    <p:extLst>
      <p:ext uri="{BB962C8B-B14F-4D97-AF65-F5344CB8AC3E}">
        <p14:creationId xmlns:p14="http://schemas.microsoft.com/office/powerpoint/2010/main" val="250028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170E-0B94-D755-6F93-586ADC11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99" y="979989"/>
            <a:ext cx="8596668" cy="7099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Course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DB9B-A087-CACB-8B53-F96B42E7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5562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course helps to design the T.H. Rogers School 2022-2023 Yearbook. In this course, students will gain skills including: page design, publishing techniques, copy writing, editing, photography, record keeping, time management, teamwork, marketing, and leadership skills. Students are tasked with producing a timeless, creative, and innovative publication which will record our school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community, memories and events.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BB3A-B1BC-6640-3E76-5001EA51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11" y="1358547"/>
            <a:ext cx="10857089" cy="1325563"/>
          </a:xfrm>
        </p:spPr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How children will be learning in my classroom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95C66E-72B9-F1B6-CA2C-1153B432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6" y="2578277"/>
            <a:ext cx="926817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58595B"/>
                </a:solidFill>
                <a:latin typeface="Lato Extended"/>
              </a:rPr>
              <a:t>SEL Checks: Students are reminded that in this room, they are the team members of T.H. Rogers Yearbook – 2022-23. Their job is to collaborate for produce the </a:t>
            </a:r>
            <a:r>
              <a:rPr lang="en-US" sz="2400" dirty="0" err="1">
                <a:solidFill>
                  <a:srgbClr val="58595B"/>
                </a:solidFill>
                <a:latin typeface="Lato Extended"/>
              </a:rPr>
              <a:t>yearbok</a:t>
            </a:r>
            <a:r>
              <a:rPr lang="en-US" sz="2400" dirty="0">
                <a:solidFill>
                  <a:srgbClr val="58595B"/>
                </a:solidFill>
                <a:latin typeface="Lato Extended"/>
              </a:rPr>
              <a:t>.</a:t>
            </a:r>
          </a:p>
          <a:p>
            <a:r>
              <a:rPr lang="en-US" sz="2400" b="0" i="0" dirty="0">
                <a:solidFill>
                  <a:srgbClr val="58595B"/>
                </a:solidFill>
                <a:effectLst/>
                <a:latin typeface="Lato Extended"/>
              </a:rPr>
              <a:t>This is student centered class. The teacher’s role is to facilitate and support students.</a:t>
            </a:r>
          </a:p>
          <a:p>
            <a:r>
              <a:rPr lang="en-US" sz="2400" dirty="0">
                <a:solidFill>
                  <a:srgbClr val="58595B"/>
                </a:solidFill>
                <a:latin typeface="Lato Extended"/>
              </a:rPr>
              <a:t>Students will:</a:t>
            </a:r>
          </a:p>
          <a:p>
            <a:pPr marR="575945" lvl="1">
              <a:lnSpc>
                <a:spcPts val="1800"/>
              </a:lnSpc>
              <a:spcBef>
                <a:spcPts val="600"/>
              </a:spcBef>
            </a:pPr>
            <a:r>
              <a:rPr lang="en-US" sz="2200" dirty="0">
                <a:solidFill>
                  <a:srgbClr val="58595B"/>
                </a:solidFill>
                <a:latin typeface="Lato Extended"/>
              </a:rPr>
              <a:t>learn and use publishing industry terminology.</a:t>
            </a:r>
          </a:p>
          <a:p>
            <a:pPr marR="575945" lvl="1">
              <a:lnSpc>
                <a:spcPts val="1800"/>
              </a:lnSpc>
              <a:spcBef>
                <a:spcPts val="600"/>
              </a:spcBef>
            </a:pPr>
            <a:r>
              <a:rPr lang="en-US" sz="2200" dirty="0">
                <a:solidFill>
                  <a:srgbClr val="58595B"/>
                </a:solidFill>
                <a:latin typeface="Lato Extended"/>
              </a:rPr>
              <a:t>work with various types of technology to produce their publication.</a:t>
            </a:r>
          </a:p>
          <a:p>
            <a:pPr marR="575945" lvl="1">
              <a:lnSpc>
                <a:spcPts val="1800"/>
              </a:lnSpc>
              <a:spcBef>
                <a:spcPts val="600"/>
              </a:spcBef>
            </a:pPr>
            <a:r>
              <a:rPr lang="en-US" sz="2200" dirty="0">
                <a:solidFill>
                  <a:srgbClr val="58595B"/>
                </a:solidFill>
                <a:latin typeface="Lato Extended"/>
              </a:rPr>
              <a:t>apply computer skills and design principles to the production of yearbook pages. learn writing &amp; editing skills.</a:t>
            </a:r>
          </a:p>
          <a:p>
            <a:pPr marR="575945" lvl="1">
              <a:lnSpc>
                <a:spcPts val="1800"/>
              </a:lnSpc>
              <a:spcBef>
                <a:spcPts val="600"/>
              </a:spcBef>
            </a:pPr>
            <a:r>
              <a:rPr lang="en-US" sz="2200" dirty="0">
                <a:solidFill>
                  <a:srgbClr val="58595B"/>
                </a:solidFill>
                <a:latin typeface="Lato Extended"/>
              </a:rPr>
              <a:t>work as a team to meet the deadlines.</a:t>
            </a:r>
          </a:p>
          <a:p>
            <a:pPr marR="575945" lvl="1">
              <a:lnSpc>
                <a:spcPts val="1800"/>
              </a:lnSpc>
              <a:spcBef>
                <a:spcPts val="600"/>
              </a:spcBef>
            </a:pPr>
            <a:r>
              <a:rPr lang="en-US" sz="2200" dirty="0">
                <a:solidFill>
                  <a:srgbClr val="58595B"/>
                </a:solidFill>
                <a:latin typeface="Lato Extended"/>
              </a:rPr>
              <a:t>produce a high quality publication.</a:t>
            </a:r>
          </a:p>
        </p:txBody>
      </p:sp>
    </p:spTree>
    <p:extLst>
      <p:ext uri="{BB962C8B-B14F-4D97-AF65-F5344CB8AC3E}">
        <p14:creationId xmlns:p14="http://schemas.microsoft.com/office/powerpoint/2010/main" val="393884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C4EB-21CC-74FC-1AE7-58A2F40B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24" y="4215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G</a:t>
            </a:r>
            <a:r>
              <a:rPr lang="en-US" sz="4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raded assessments and standardized tests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CD800-EC0E-85EA-F6D8-C2B2B036860E}"/>
              </a:ext>
            </a:extLst>
          </p:cNvPr>
          <p:cNvSpPr txBox="1"/>
          <p:nvPr/>
        </p:nvSpPr>
        <p:spPr>
          <a:xfrm>
            <a:off x="1666753" y="1549176"/>
            <a:ext cx="9201873" cy="282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71495" lv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will be evaluated based 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Lato Extended"/>
              </a:rPr>
              <a:t>Classroom production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Lato Extended"/>
              </a:rPr>
              <a:t>Deadline production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Lato Extended"/>
              </a:rPr>
              <a:t>Teamwork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Lato Extended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43307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4A91-71D1-C901-923D-C0A4C70E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18" y="4541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B</a:t>
            </a:r>
            <a:r>
              <a:rPr lang="en-US" sz="4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ehavior management strategies, class rules, and routines that we are following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9BFAF-E2E8-9950-FBE6-D24F4E05CCA9}"/>
              </a:ext>
            </a:extLst>
          </p:cNvPr>
          <p:cNvSpPr txBox="1"/>
          <p:nvPr/>
        </p:nvSpPr>
        <p:spPr>
          <a:xfrm>
            <a:off x="1104418" y="1901753"/>
            <a:ext cx="9787359" cy="36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No gum, food, or drink near computers, printers, or equipment.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No cell phones in plain sight during tests/quizzes, or certain work times.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Arrive on time.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Sign in/out.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No bathroom passes within 10 minutes of end of class. 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Respect others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Bring all needed materials with you to class.</a:t>
            </a:r>
          </a:p>
          <a:p>
            <a:pPr marL="342900" marR="575945" lvl="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atin typeface="Lato Extended"/>
              </a:rPr>
              <a:t>Be responsible for any yearbook equipment you take out of classroom.</a:t>
            </a:r>
          </a:p>
        </p:txBody>
      </p:sp>
    </p:spTree>
    <p:extLst>
      <p:ext uri="{BB962C8B-B14F-4D97-AF65-F5344CB8AC3E}">
        <p14:creationId xmlns:p14="http://schemas.microsoft.com/office/powerpoint/2010/main" val="328171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9F71-33CE-7663-95A9-27D70536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8" y="12569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I will communicate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1394-DACF-3C28-190F-532198B0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066" y="2878490"/>
            <a:ext cx="6637867" cy="3004785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Email lists</a:t>
            </a:r>
          </a:p>
          <a:p>
            <a:r>
              <a:rPr lang="en-US" sz="3600" dirty="0">
                <a:solidFill>
                  <a:srgbClr val="201F1E"/>
                </a:solidFill>
                <a:latin typeface="Calibri" panose="020F0502020204030204" pitchFamily="34" charset="0"/>
              </a:rPr>
              <a:t>Canvas contact list</a:t>
            </a:r>
            <a:endParaRPr lang="en-US" sz="36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36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Class webpage</a:t>
            </a:r>
          </a:p>
        </p:txBody>
      </p:sp>
    </p:spTree>
    <p:extLst>
      <p:ext uri="{BB962C8B-B14F-4D97-AF65-F5344CB8AC3E}">
        <p14:creationId xmlns:p14="http://schemas.microsoft.com/office/powerpoint/2010/main" val="84314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EC2D-3842-DF23-8501-8033C09E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33" y="2280355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69852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1C89-DDD4-FC2C-F705-5D7B73FB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155" y="231422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22034">
                      <a:srgbClr val="B31FE1"/>
                    </a:gs>
                    <a:gs pos="46000">
                      <a:srgbClr val="7030A0"/>
                    </a:gs>
                    <a:gs pos="100000">
                      <a:srgbClr val="0070C0">
                        <a:lumMod val="96000"/>
                      </a:srgb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320800">
                    <a:srgbClr val="FFFF00"/>
                  </a:glow>
                  <a:reflection stA="45000" endPos="51000" dist="50800" dir="5400000" sy="-100000" algn="bl" rotWithShape="0"/>
                </a:effectLst>
                <a:latin typeface="Arial Black" panose="020B0A04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41836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407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Lato Extended</vt:lpstr>
      <vt:lpstr>Trebuchet MS</vt:lpstr>
      <vt:lpstr>Wingdings 3</vt:lpstr>
      <vt:lpstr>Facet</vt:lpstr>
      <vt:lpstr>Open House</vt:lpstr>
      <vt:lpstr>About the Teacher – Junrui Garcia</vt:lpstr>
      <vt:lpstr>Course description</vt:lpstr>
      <vt:lpstr>How children will be learning in my classroom</vt:lpstr>
      <vt:lpstr>Graded assessments and standardized tests</vt:lpstr>
      <vt:lpstr>Behavior management strategies, class rules, and routines that we are following</vt:lpstr>
      <vt:lpstr>How I will communicate with you</vt:lpstr>
      <vt:lpstr>Question?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Open House</dc:title>
  <dc:creator>Junrui Garcia</dc:creator>
  <cp:lastModifiedBy>Garcia, Junrui</cp:lastModifiedBy>
  <cp:revision>24</cp:revision>
  <dcterms:created xsi:type="dcterms:W3CDTF">2022-09-20T23:02:16Z</dcterms:created>
  <dcterms:modified xsi:type="dcterms:W3CDTF">2022-09-21T13:17:59Z</dcterms:modified>
</cp:coreProperties>
</file>